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67" r:id="rId6"/>
    <p:sldId id="257" r:id="rId7"/>
    <p:sldId id="262" r:id="rId8"/>
    <p:sldId id="258" r:id="rId9"/>
    <p:sldId id="263" r:id="rId10"/>
    <p:sldId id="264" r:id="rId11"/>
    <p:sldId id="268" r:id="rId12"/>
    <p:sldId id="265" r:id="rId13"/>
    <p:sldId id="266" r:id="rId14"/>
    <p:sldId id="270" r:id="rId15"/>
    <p:sldId id="271" r:id="rId16"/>
    <p:sldId id="259" r:id="rId17"/>
    <p:sldId id="261" r:id="rId18"/>
    <p:sldId id="260" r:id="rId19"/>
  </p:sldIdLst>
  <p:sldSz cx="12192000" cy="6858000"/>
  <p:notesSz cx="6819900" cy="99187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E82793-00FB-4181-A6A3-0A74EBBCDD09}" v="4" dt="2022-02-25T15:17:08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E94AD-AA2D-4928-AD52-31C0848BC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86A6FB-5B51-4480-981C-788A577FB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ABA29-E000-49DB-BB69-7CD2100EA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BE4D-A2C1-4118-AA45-15A7C6B31B3B}" type="datetimeFigureOut">
              <a:rPr lang="nb-NO" smtClean="0"/>
              <a:t>27.02.2022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987D7-8FFD-47FE-ABA2-CC8BC9BDD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9186-093D-4E8E-8EFB-892AFCBB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C914-4332-4E95-91BE-741A667534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988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153E6-FBA9-472C-B581-624442FE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C2C7A-E0E3-4D58-AEB4-477EF2D4C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EF422-4D41-404B-81AD-82AA6F274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BE4D-A2C1-4118-AA45-15A7C6B31B3B}" type="datetimeFigureOut">
              <a:rPr lang="nb-NO" smtClean="0"/>
              <a:t>27.02.2022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3EFC-843C-4DCE-B7D1-D1D5B109E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7E39D-BED8-4E60-A6BA-BD700FFF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C914-4332-4E95-91BE-741A667534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529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1EA1C3-828E-47DC-A67B-42BA72786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9C7857-C47E-4F43-BF26-B7E96C4C4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A6750-ED3D-4DAC-A8FB-FF390BBF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BE4D-A2C1-4118-AA45-15A7C6B31B3B}" type="datetimeFigureOut">
              <a:rPr lang="nb-NO" smtClean="0"/>
              <a:t>27.02.2022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272F9-0C47-44E0-81E7-869B54834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63570-FD1B-48F4-973B-A42DE905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C914-4332-4E95-91BE-741A667534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385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B253B-C71C-447C-88E2-47DFE00EE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D1844-69BE-42D4-809D-E1F05DD57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81140-9DA8-4C1F-AAF6-3DB9ECE01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BE4D-A2C1-4118-AA45-15A7C6B31B3B}" type="datetimeFigureOut">
              <a:rPr lang="nb-NO" smtClean="0"/>
              <a:t>27.02.2022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48DE1-B997-4B68-9D00-B4BBEB1B4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439EA-91A3-423A-AAC6-BEDE3400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C914-4332-4E95-91BE-741A667534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362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65003-5F8C-484B-94A5-C5947AAB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98A7D-AE8A-47C3-B58E-CE9B73E9D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91063-661A-4D15-BCDE-ACBB9781A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BE4D-A2C1-4118-AA45-15A7C6B31B3B}" type="datetimeFigureOut">
              <a:rPr lang="nb-NO" smtClean="0"/>
              <a:t>27.02.2022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06651-9D49-48B7-9ED7-7F4E1B02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DBDFE-F11B-4F91-B905-5FBD1BE8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C914-4332-4E95-91BE-741A667534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1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82F9D-F382-4604-BF86-F293F8843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F4DEE-DB88-4B67-B39C-6CF30243D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44E4C-923D-4F9D-A341-7A1B9A5C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8C4D5-9FB2-4439-9E87-0FC06C16B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BE4D-A2C1-4118-AA45-15A7C6B31B3B}" type="datetimeFigureOut">
              <a:rPr lang="nb-NO" smtClean="0"/>
              <a:t>27.02.2022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CFF9A-A9C4-413B-837C-93194CE54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5CBCB-A6EA-4D39-B4C1-4FFFE015D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C914-4332-4E95-91BE-741A667534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535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C25D-B1B7-41FE-A57E-7C328EAA7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3E301-C408-42DD-834F-621E8CAF2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87554-C444-4E98-8631-37D103938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0583C6-A82B-4F79-A94D-93004C998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76B055-3658-4D90-85A0-683D0D839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117D13-687B-4D67-A360-3BD88F48F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BE4D-A2C1-4118-AA45-15A7C6B31B3B}" type="datetimeFigureOut">
              <a:rPr lang="nb-NO" smtClean="0"/>
              <a:t>27.02.2022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98A694-D58D-41EF-B316-EFB7F701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27D54E-9525-4EFD-80E5-F54F3B7D9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C914-4332-4E95-91BE-741A667534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032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3386-7003-4B07-A1C1-19DA8F480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58486A-0666-4E0C-B939-9658877F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BE4D-A2C1-4118-AA45-15A7C6B31B3B}" type="datetimeFigureOut">
              <a:rPr lang="nb-NO" smtClean="0"/>
              <a:t>27.02.2022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029D48-532E-4CC3-B3D7-825CDE56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F34F6D-868C-4A76-BCA8-776EB7DB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C914-4332-4E95-91BE-741A667534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9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32E66-4B2A-4E35-BCA6-39DFD9061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BE4D-A2C1-4118-AA45-15A7C6B31B3B}" type="datetimeFigureOut">
              <a:rPr lang="nb-NO" smtClean="0"/>
              <a:t>27.02.2022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DC7C2C-2FBE-4E53-AE2A-6F9D0609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6798F-60A1-435C-8D1A-EB9840CCF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C914-4332-4E95-91BE-741A667534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61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79203-1622-4C09-AA9B-E6188C705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EEAFD-FE82-4ACB-B31F-35E2AB135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F77E0-F7B8-4F14-8A03-BAF61A6BB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0DE3B-0C3E-4924-8A27-9BAC1CFF4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BE4D-A2C1-4118-AA45-15A7C6B31B3B}" type="datetimeFigureOut">
              <a:rPr lang="nb-NO" smtClean="0"/>
              <a:t>27.02.2022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FC664-6D61-45A3-BFF9-4C63FB58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DA369-9DC9-498F-9BEE-1E6F717D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C914-4332-4E95-91BE-741A667534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11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9DA42-4689-49C7-B448-1E35CCF50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3BA8E5-448A-4A1D-A589-B059D4158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F498D-4DD4-44B0-BC7B-58449369F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79181-0D1F-4266-9AF7-1C1F290C3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BE4D-A2C1-4118-AA45-15A7C6B31B3B}" type="datetimeFigureOut">
              <a:rPr lang="nb-NO" smtClean="0"/>
              <a:t>27.02.2022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CCF11-22DB-489C-8C33-2DEF90B1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52F0B-923C-4DA5-9A0C-20DE9E92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C914-4332-4E95-91BE-741A667534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61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9B352-C156-475A-A9BB-9715CF98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FE041-D249-446C-BAA0-668C3A555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00A8E-C177-4ECD-841A-79D59C42C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BBE4D-A2C1-4118-AA45-15A7C6B31B3B}" type="datetimeFigureOut">
              <a:rPr lang="nb-NO" smtClean="0"/>
              <a:t>27.02.2022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9EED3-D9BB-4E81-B6E4-5FEC2A371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CFB96-322C-4420-ADC8-CAFCE912E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9C914-4332-4E95-91BE-741A667534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362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fbsbx.com/v/t59.2708-21/274229398_492576185563670_7110125165980003344_n.pdf/ResultatBalanse2021.pdf?_nc_cat=102&amp;ccb=1-5&amp;_nc_sid=0cab14&amp;_nc_ohc=5pkconEzt-IAX8nuK7s&amp;_nc_ht=cdn.fbsbx.com&amp;oh=03_AVJ1huxrD3gOyqhqKLLJP-_OxDPChLZjy7G7sG4g_7_Kqg&amp;oe=621AB69D&amp;dl=1" TargetMode="External"/><Relationship Id="rId2" Type="http://schemas.openxmlformats.org/officeDocument/2006/relationships/hyperlink" Target="https://www.stuaset.no/onewebmedia/Regnskap/Resultat&amp;Balanse2021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aset.no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530050787281482/" TargetMode="External"/><Relationship Id="rId2" Type="http://schemas.openxmlformats.org/officeDocument/2006/relationships/hyperlink" Target="http://www.stuaset.no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6BE16A-03DA-45B3-958B-21C26316F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77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549535-01A5-471D-BAAC-407B2984B69E}"/>
              </a:ext>
            </a:extLst>
          </p:cNvPr>
          <p:cNvSpPr txBox="1"/>
          <p:nvPr/>
        </p:nvSpPr>
        <p:spPr>
          <a:xfrm>
            <a:off x="7239699" y="1275126"/>
            <a:ext cx="4538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Velkommen til</a:t>
            </a:r>
          </a:p>
          <a:p>
            <a:pPr algn="ctr"/>
            <a:r>
              <a:rPr lang="nb-NO" sz="3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Stuaset</a:t>
            </a:r>
            <a:r>
              <a:rPr lang="nb-NO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 Velforening</a:t>
            </a:r>
          </a:p>
          <a:p>
            <a:pPr algn="ctr"/>
            <a:r>
              <a:rPr lang="nb-NO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Årsmøte 2022</a:t>
            </a:r>
          </a:p>
        </p:txBody>
      </p:sp>
    </p:spTree>
    <p:extLst>
      <p:ext uri="{BB962C8B-B14F-4D97-AF65-F5344CB8AC3E}">
        <p14:creationId xmlns:p14="http://schemas.microsoft.com/office/powerpoint/2010/main" val="2588051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523EDB-453E-421C-AF4E-B785B59BE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9" y="359191"/>
            <a:ext cx="2779642" cy="5121275"/>
          </a:xfrm>
        </p:spPr>
        <p:txBody>
          <a:bodyPr>
            <a:normAutofit/>
          </a:bodyPr>
          <a:lstStyle/>
          <a:p>
            <a:r>
              <a:rPr lang="nb-NO" sz="4400" dirty="0"/>
              <a:t>Kartlegging av interesse for Elbil-</a:t>
            </a:r>
            <a:r>
              <a:rPr lang="nb-NO" sz="4400" dirty="0" err="1"/>
              <a:t>lading</a:t>
            </a:r>
            <a:r>
              <a:rPr lang="nb-NO" sz="4400" dirty="0"/>
              <a:t> og skiløyper på Stuaset</a:t>
            </a: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C9D87AE-D859-455A-921B-EBF3E05AA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79" t="23992" r="31108" b="12377"/>
          <a:stretch/>
        </p:blipFill>
        <p:spPr>
          <a:xfrm>
            <a:off x="4172984" y="359191"/>
            <a:ext cx="6988722" cy="6001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021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523EDB-453E-421C-AF4E-B785B59BE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2" y="365125"/>
            <a:ext cx="2713384" cy="4511675"/>
          </a:xfrm>
        </p:spPr>
        <p:txBody>
          <a:bodyPr>
            <a:normAutofit/>
          </a:bodyPr>
          <a:lstStyle/>
          <a:p>
            <a:r>
              <a:rPr lang="nb-NO" sz="4400" dirty="0"/>
              <a:t>Kartlegging av interesse for Elbil-</a:t>
            </a:r>
            <a:r>
              <a:rPr lang="nb-NO" sz="4400" dirty="0" err="1"/>
              <a:t>lading</a:t>
            </a:r>
            <a:r>
              <a:rPr lang="nb-NO" sz="4400" dirty="0"/>
              <a:t> og skiløyper på Stuaset</a:t>
            </a: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11BCBD0-CAAC-4B86-A961-76DC93BC0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24" t="13965" r="31294" b="1750"/>
          <a:stretch/>
        </p:blipFill>
        <p:spPr>
          <a:xfrm>
            <a:off x="4123288" y="150513"/>
            <a:ext cx="5338763" cy="6556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922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F21A2-33E6-4AD5-BDB2-546C798A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nb-NO" dirty="0"/>
              <a:t>3 </a:t>
            </a:r>
            <a:r>
              <a:rPr lang="nb-NO" dirty="0" err="1"/>
              <a:t>Reknskap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8F2AF-AF45-4CCC-8B90-799EE6DB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689225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>
                <a:hlinkClick r:id="rId2"/>
              </a:rPr>
              <a:t>Regnskap 2021</a:t>
            </a:r>
            <a:endParaRPr lang="nb-NO" sz="2400" dirty="0">
              <a:hlinkClick r:id="rId3"/>
            </a:endParaRPr>
          </a:p>
          <a:p>
            <a:pPr marL="0" indent="0">
              <a:buNone/>
            </a:pPr>
            <a:endParaRPr lang="nb-NO" sz="2400" dirty="0">
              <a:hlinkClick r:id="rId3"/>
            </a:endParaRPr>
          </a:p>
          <a:p>
            <a:pPr marL="0" indent="0">
              <a:buNone/>
            </a:pPr>
            <a:endParaRPr lang="nb-NO" sz="24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577275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B6646-3506-4805-8E3C-71D42F08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 Valg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8A8B0-DC60-44D5-8C30-6FCEE503A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856"/>
            <a:ext cx="10515600" cy="5145019"/>
          </a:xfrm>
        </p:spPr>
        <p:txBody>
          <a:bodyPr>
            <a:normAutofit/>
          </a:bodyPr>
          <a:lstStyle/>
          <a:p>
            <a:r>
              <a:rPr lang="nb-NO" dirty="0" err="1"/>
              <a:t>Leiar</a:t>
            </a:r>
            <a:r>
              <a:rPr lang="nb-NO" dirty="0"/>
              <a:t> Are Flattun er på valg i 2022 og tar </a:t>
            </a:r>
            <a:r>
              <a:rPr lang="nb-NO" dirty="0" err="1"/>
              <a:t>ikkje</a:t>
            </a:r>
            <a:r>
              <a:rPr lang="nb-NO" dirty="0"/>
              <a:t> gjenvalg.</a:t>
            </a:r>
          </a:p>
          <a:p>
            <a:r>
              <a:rPr lang="nb-NO" dirty="0" err="1"/>
              <a:t>Nestleiar</a:t>
            </a:r>
            <a:r>
              <a:rPr lang="nb-NO" dirty="0"/>
              <a:t> Erik Berg Ask er på valg i 2023.</a:t>
            </a:r>
          </a:p>
          <a:p>
            <a:r>
              <a:rPr lang="nb-NO" dirty="0" err="1"/>
              <a:t>Kasserar</a:t>
            </a:r>
            <a:r>
              <a:rPr lang="nb-NO" dirty="0"/>
              <a:t> Hans S. Rohde er på valg i 2022 og tar </a:t>
            </a:r>
            <a:r>
              <a:rPr lang="nb-NO" dirty="0" err="1"/>
              <a:t>ikkje</a:t>
            </a:r>
            <a:r>
              <a:rPr lang="nb-NO" dirty="0"/>
              <a:t> gjenvalg.</a:t>
            </a:r>
          </a:p>
          <a:p>
            <a:r>
              <a:rPr lang="nb-NO" dirty="0" err="1"/>
              <a:t>Styredlem</a:t>
            </a:r>
            <a:r>
              <a:rPr lang="nb-NO" dirty="0"/>
              <a:t> Grete Ulveseter er på valg i 2023.</a:t>
            </a:r>
          </a:p>
          <a:p>
            <a:r>
              <a:rPr lang="nb-NO" dirty="0" err="1"/>
              <a:t>Styredlem</a:t>
            </a:r>
            <a:r>
              <a:rPr lang="nb-NO" dirty="0"/>
              <a:t> Trond Ågotnes er på valg i 2022, han tar gjenvalg.</a:t>
            </a:r>
          </a:p>
          <a:p>
            <a:pPr lvl="0"/>
            <a:r>
              <a:rPr lang="nb-NO" dirty="0"/>
              <a:t>Revisor Arnstein Birkeland vel å gi seg.</a:t>
            </a:r>
          </a:p>
          <a:p>
            <a:r>
              <a:rPr lang="nb-NO" dirty="0"/>
              <a:t>På val som ny </a:t>
            </a:r>
            <a:r>
              <a:rPr lang="nb-NO" dirty="0" err="1"/>
              <a:t>leiar</a:t>
            </a:r>
            <a:r>
              <a:rPr lang="nb-NO" dirty="0"/>
              <a:t> Erik Berg Ask</a:t>
            </a:r>
          </a:p>
          <a:p>
            <a:pPr lvl="0"/>
            <a:r>
              <a:rPr lang="nb-NO" dirty="0"/>
              <a:t>På val som ny </a:t>
            </a:r>
            <a:r>
              <a:rPr lang="nb-NO" dirty="0" err="1"/>
              <a:t>nestleiar</a:t>
            </a:r>
            <a:r>
              <a:rPr lang="nb-NO" dirty="0"/>
              <a:t> Guttorm Frønsdal, vert valgt for 1 år.</a:t>
            </a:r>
          </a:p>
          <a:p>
            <a:pPr lvl="0"/>
            <a:r>
              <a:rPr lang="nb-NO" dirty="0"/>
              <a:t>På val som ny </a:t>
            </a:r>
            <a:r>
              <a:rPr lang="nb-NO" dirty="0" err="1"/>
              <a:t>Kasserar</a:t>
            </a:r>
            <a:r>
              <a:rPr lang="nb-NO" dirty="0"/>
              <a:t> Silje Sandven </a:t>
            </a:r>
            <a:r>
              <a:rPr lang="nb-NO" dirty="0" err="1"/>
              <a:t>Sørås</a:t>
            </a:r>
            <a:endParaRPr lang="nb-NO" dirty="0"/>
          </a:p>
          <a:p>
            <a:r>
              <a:rPr lang="nb-NO" dirty="0"/>
              <a:t>På val som ny Revisor Rune Rosland, vert valgt for 1 år.</a:t>
            </a:r>
          </a:p>
          <a:p>
            <a:pPr lvl="0"/>
            <a:endParaRPr lang="nb-NO" dirty="0"/>
          </a:p>
          <a:p>
            <a:pPr lvl="0"/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0998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A413E-0BDF-4FD8-9109-F0070965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 Innkomne saker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BB92A-B807-48EE-BFA7-3E0D6F3AF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61" y="1834014"/>
            <a:ext cx="10515600" cy="4351338"/>
          </a:xfrm>
        </p:spPr>
        <p:txBody>
          <a:bodyPr/>
          <a:lstStyle/>
          <a:p>
            <a:r>
              <a:rPr lang="nb-NO" dirty="0" err="1"/>
              <a:t>Påskekomitè</a:t>
            </a:r>
            <a:r>
              <a:rPr lang="nb-NO" dirty="0"/>
              <a:t> for arrangering av påskerenn.</a:t>
            </a:r>
          </a:p>
          <a:p>
            <a:r>
              <a:rPr lang="nb-NO" dirty="0"/>
              <a:t>Øke </a:t>
            </a:r>
            <a:r>
              <a:rPr lang="nb-NO" dirty="0" err="1"/>
              <a:t>årskontigenten</a:t>
            </a:r>
            <a:r>
              <a:rPr lang="nb-NO" dirty="0"/>
              <a:t> fra 200 til 400 Kr.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397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A58DA-AE14-4280-87E5-DC0EDAA8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Dagsorden: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F33F0-08FC-48A2-AC1E-49238683B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 Godkjenning av innkalling og val av referent, og 2 medlemmer til å             skrive under protokollen.</a:t>
            </a:r>
          </a:p>
          <a:p>
            <a:r>
              <a:rPr lang="nb-NO" dirty="0"/>
              <a:t>2 Årsmelding</a:t>
            </a:r>
          </a:p>
          <a:p>
            <a:r>
              <a:rPr lang="nb-NO" dirty="0"/>
              <a:t>3 </a:t>
            </a:r>
            <a:r>
              <a:rPr lang="nb-NO" dirty="0" err="1"/>
              <a:t>Reknskap</a:t>
            </a:r>
            <a:endParaRPr lang="nb-NO" dirty="0"/>
          </a:p>
          <a:p>
            <a:r>
              <a:rPr lang="nb-NO" dirty="0"/>
              <a:t>4 Valg</a:t>
            </a:r>
          </a:p>
          <a:p>
            <a:r>
              <a:rPr lang="nb-NO" dirty="0"/>
              <a:t>5 Innkomne saker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3075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F58726-1B69-4536-802A-4086F75AB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40" y="58723"/>
            <a:ext cx="4870964" cy="6185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softEdge rad="6350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272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351A6-DD2D-451C-BC93-C979B2FE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46" y="91441"/>
            <a:ext cx="10515600" cy="1325563"/>
          </a:xfrm>
        </p:spPr>
        <p:txBody>
          <a:bodyPr/>
          <a:lstStyle/>
          <a:p>
            <a:r>
              <a:rPr lang="nb-NO" dirty="0"/>
              <a:t>2 Årsmelding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E0A30-B81E-43E9-AFBD-F9FF99445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7" y="1335818"/>
            <a:ext cx="11974665" cy="543074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sz="4400" dirty="0"/>
              <a:t>	Styret har i 2021-2022 hatt </a:t>
            </a:r>
            <a:r>
              <a:rPr lang="nb-NO" sz="4400" dirty="0" err="1"/>
              <a:t>følgande</a:t>
            </a:r>
            <a:r>
              <a:rPr lang="nb-NO" sz="4400" dirty="0"/>
              <a:t> samansetning:</a:t>
            </a:r>
          </a:p>
          <a:p>
            <a:pPr marL="0" indent="0">
              <a:buNone/>
            </a:pPr>
            <a:r>
              <a:rPr lang="nb-NO" sz="4400" dirty="0"/>
              <a:t> </a:t>
            </a:r>
          </a:p>
          <a:p>
            <a:pPr marL="0" indent="0">
              <a:buNone/>
            </a:pPr>
            <a:r>
              <a:rPr lang="nb-NO" sz="4400" dirty="0"/>
              <a:t>	Are Flattun		: Leder – på valg 2022</a:t>
            </a:r>
          </a:p>
          <a:p>
            <a:pPr marL="0" indent="0">
              <a:buNone/>
            </a:pPr>
            <a:r>
              <a:rPr lang="nb-NO" sz="4400" dirty="0"/>
              <a:t>	Eirik Ask			: Nestleder – på valg 2023</a:t>
            </a:r>
          </a:p>
          <a:p>
            <a:pPr marL="0" indent="0">
              <a:buNone/>
            </a:pPr>
            <a:r>
              <a:rPr lang="nb-NO" sz="4400" dirty="0"/>
              <a:t>	Hans S. Rohde		: Kasserer – på valg 2022</a:t>
            </a:r>
          </a:p>
          <a:p>
            <a:pPr marL="0" indent="0">
              <a:buNone/>
            </a:pPr>
            <a:r>
              <a:rPr lang="nb-NO" sz="4400" dirty="0"/>
              <a:t>	Trond Ågotnes		: Styremedlem – på valg 2022</a:t>
            </a:r>
          </a:p>
          <a:p>
            <a:pPr marL="0" indent="0">
              <a:buNone/>
            </a:pPr>
            <a:r>
              <a:rPr lang="nb-NO" sz="4400" dirty="0"/>
              <a:t>	Grete Ulveseter		: Styremedlem – på valg 2023</a:t>
            </a:r>
          </a:p>
          <a:p>
            <a:pPr marL="0" indent="0">
              <a:buNone/>
            </a:pPr>
            <a:r>
              <a:rPr lang="nb-NO" sz="4400" dirty="0"/>
              <a:t> </a:t>
            </a:r>
          </a:p>
          <a:p>
            <a:pPr marL="0" indent="0">
              <a:buNone/>
            </a:pPr>
            <a:r>
              <a:rPr lang="nb-NO" sz="4400" i="1" dirty="0"/>
              <a:t>	Samansetning av øvrige verv:</a:t>
            </a:r>
            <a:endParaRPr lang="nb-NO" sz="4400" dirty="0"/>
          </a:p>
          <a:p>
            <a:pPr marL="0" indent="0">
              <a:buNone/>
            </a:pPr>
            <a:r>
              <a:rPr lang="nb-NO" sz="4400" dirty="0"/>
              <a:t>	Revisor 			: Arnstein Birkeland på valg i 2023</a:t>
            </a:r>
          </a:p>
          <a:p>
            <a:pPr marL="0" indent="0">
              <a:buNone/>
            </a:pPr>
            <a:r>
              <a:rPr lang="nb-NO" sz="4400" dirty="0"/>
              <a:t>	Valgkomite		: Åse </a:t>
            </a:r>
            <a:r>
              <a:rPr lang="nb-NO" sz="4400" dirty="0" err="1"/>
              <a:t>Tillier</a:t>
            </a:r>
            <a:r>
              <a:rPr lang="nb-NO" sz="4400" dirty="0"/>
              <a:t> og Anne Irene Ukvitne</a:t>
            </a:r>
          </a:p>
          <a:p>
            <a:pPr marL="0" indent="0">
              <a:buNone/>
            </a:pPr>
            <a:r>
              <a:rPr lang="nb-NO" sz="4400" dirty="0"/>
              <a:t>	Observatør  i </a:t>
            </a:r>
            <a:r>
              <a:rPr lang="nb-NO" sz="4400" dirty="0" err="1"/>
              <a:t>Vegstyret</a:t>
            </a:r>
            <a:r>
              <a:rPr lang="nb-NO" sz="4400" dirty="0"/>
              <a:t>	: Trond Ågotnes</a:t>
            </a:r>
          </a:p>
          <a:p>
            <a:pPr marL="0" indent="0">
              <a:buNone/>
            </a:pPr>
            <a:r>
              <a:rPr lang="nb-NO" sz="4400" dirty="0"/>
              <a:t> </a:t>
            </a:r>
          </a:p>
          <a:p>
            <a:pPr marL="0" indent="0">
              <a:buNone/>
            </a:pPr>
            <a:r>
              <a:rPr lang="nb-NO" sz="4400" dirty="0"/>
              <a:t>Styret har i løpet av året hatt møte på Teams og har behandla aktuelle spørsmål / saker per e-post og telefon. Informasjon til </a:t>
            </a:r>
            <a:r>
              <a:rPr lang="nb-NO" sz="4400" dirty="0" err="1"/>
              <a:t>medlemmane</a:t>
            </a:r>
            <a:r>
              <a:rPr lang="nb-NO" sz="4400" dirty="0"/>
              <a:t> på vår heimeside </a:t>
            </a:r>
            <a:r>
              <a:rPr lang="nb-NO" sz="4400" u="sng" dirty="0">
                <a:hlinkClick r:id="rId2"/>
              </a:rPr>
              <a:t>www.stuaset.no</a:t>
            </a:r>
            <a:r>
              <a:rPr lang="nb-NO" sz="4400" dirty="0"/>
              <a:t>, email og </a:t>
            </a:r>
            <a:r>
              <a:rPr lang="nb-NO" sz="4400" dirty="0" err="1"/>
              <a:t>facebookgruppa</a:t>
            </a:r>
            <a:r>
              <a:rPr lang="nb-NO" sz="4400" dirty="0"/>
              <a:t>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042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FA347-FFE6-43F4-9372-15BEEA0D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441" y="76338"/>
            <a:ext cx="11831541" cy="66663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600" b="1" dirty="0"/>
              <a:t>Norges Hytteforbund </a:t>
            </a:r>
          </a:p>
          <a:p>
            <a:pPr marL="0" indent="0">
              <a:buNone/>
            </a:pPr>
            <a:r>
              <a:rPr lang="nb-NO" sz="2600" dirty="0"/>
              <a:t>I 2021 har vi ikke vært i kontakt med Norges Hytteforbund.</a:t>
            </a:r>
          </a:p>
          <a:p>
            <a:pPr marL="0" indent="0">
              <a:buNone/>
            </a:pPr>
            <a:endParaRPr lang="nb-NO" sz="2600" b="1" dirty="0"/>
          </a:p>
          <a:p>
            <a:pPr marL="0" indent="0">
              <a:buNone/>
            </a:pPr>
            <a:r>
              <a:rPr lang="nb-NO" sz="2600" b="1" dirty="0"/>
              <a:t>Snøscootertransport og løypekjøring vinteren 2021/22</a:t>
            </a:r>
          </a:p>
          <a:p>
            <a:pPr marL="0" indent="0">
              <a:buNone/>
            </a:pPr>
            <a:r>
              <a:rPr lang="nb-NO" sz="2600" dirty="0"/>
              <a:t>På heimesida finnes det en oversikt over kven som kjører scootertransport i området, for tida er det 3 navn som står på lista. </a:t>
            </a:r>
            <a:r>
              <a:rPr lang="nb-NO" sz="2600" dirty="0" err="1"/>
              <a:t>Grunneigarane</a:t>
            </a:r>
            <a:r>
              <a:rPr lang="nb-NO" sz="2600" dirty="0"/>
              <a:t> har avtale seg imellom om kven som kjører. Dette har vært kommunisert ut på </a:t>
            </a:r>
            <a:r>
              <a:rPr lang="nb-NO" sz="2600" dirty="0" err="1"/>
              <a:t>Facebooksida</a:t>
            </a:r>
            <a:r>
              <a:rPr lang="nb-NO" sz="2600" dirty="0"/>
              <a:t>. Scooterkjøring vert </a:t>
            </a:r>
            <a:r>
              <a:rPr lang="nb-NO" sz="2600" dirty="0" err="1"/>
              <a:t>bestillt</a:t>
            </a:r>
            <a:r>
              <a:rPr lang="nb-NO" sz="2600" dirty="0"/>
              <a:t> på forhånd. Dette har i 2021/22 fungert tilfredsstillende. Jan Erik Skutle har vært </a:t>
            </a:r>
            <a:r>
              <a:rPr lang="nb-NO" sz="2600" dirty="0" err="1"/>
              <a:t>eindel</a:t>
            </a:r>
            <a:r>
              <a:rPr lang="nb-NO" sz="2600" dirty="0"/>
              <a:t> sjuk denne sesongen så det har færre </a:t>
            </a:r>
            <a:r>
              <a:rPr lang="nb-NO" sz="2600" dirty="0" err="1"/>
              <a:t>sjåførar</a:t>
            </a:r>
            <a:r>
              <a:rPr lang="nb-NO" sz="2600" dirty="0"/>
              <a:t> å </a:t>
            </a:r>
            <a:r>
              <a:rPr lang="nb-NO" sz="2600" dirty="0" err="1"/>
              <a:t>spele</a:t>
            </a:r>
            <a:r>
              <a:rPr lang="nb-NO" sz="2600" dirty="0"/>
              <a:t> på, men det har ordna seg.</a:t>
            </a:r>
          </a:p>
          <a:p>
            <a:pPr marL="0" indent="0">
              <a:buNone/>
            </a:pPr>
            <a:endParaRPr lang="nb-NO" sz="2600" dirty="0"/>
          </a:p>
          <a:p>
            <a:pPr marL="0" indent="0">
              <a:buNone/>
            </a:pPr>
            <a:r>
              <a:rPr lang="nb-NO" sz="2600" b="1" dirty="0" err="1"/>
              <a:t>Turkassar</a:t>
            </a:r>
            <a:endParaRPr lang="nb-NO" sz="2600" dirty="0"/>
          </a:p>
          <a:p>
            <a:pPr marL="0" indent="0">
              <a:buNone/>
            </a:pPr>
            <a:r>
              <a:rPr lang="nb-NO" sz="2600" dirty="0" err="1"/>
              <a:t>Turkassane</a:t>
            </a:r>
            <a:r>
              <a:rPr lang="nb-NO" sz="2600" dirty="0"/>
              <a:t> som vart montert i 2015 på fire av toppene «våre»; </a:t>
            </a:r>
            <a:r>
              <a:rPr lang="nb-NO" sz="2600" dirty="0" err="1"/>
              <a:t>Skamdalshorgi</a:t>
            </a:r>
            <a:r>
              <a:rPr lang="nb-NO" sz="2600" dirty="0"/>
              <a:t>, </a:t>
            </a:r>
            <a:r>
              <a:rPr lang="nb-NO" sz="2600" dirty="0" err="1"/>
              <a:t>Grønahorgi</a:t>
            </a:r>
            <a:r>
              <a:rPr lang="nb-NO" sz="2600" dirty="0"/>
              <a:t>, Tinden og </a:t>
            </a:r>
            <a:r>
              <a:rPr lang="nb-NO" sz="2600" dirty="0" err="1"/>
              <a:t>Nesheimshorgi</a:t>
            </a:r>
            <a:r>
              <a:rPr lang="nb-NO" sz="2600" dirty="0"/>
              <a:t> var også i 2021 godt besøkt. Premieringa er 3 </a:t>
            </a:r>
            <a:r>
              <a:rPr lang="nb-NO" sz="2600" dirty="0" err="1"/>
              <a:t>trekkepremiar</a:t>
            </a:r>
            <a:r>
              <a:rPr lang="nb-NO" sz="2600" dirty="0"/>
              <a:t> mot </a:t>
            </a:r>
            <a:r>
              <a:rPr lang="nb-NO" sz="2600" dirty="0" err="1"/>
              <a:t>tidlegare</a:t>
            </a:r>
            <a:r>
              <a:rPr lang="nb-NO" sz="2600" dirty="0"/>
              <a:t> den med flest besøk og 2 tilfeldige </a:t>
            </a:r>
            <a:r>
              <a:rPr lang="nb-NO" sz="2600" dirty="0" err="1"/>
              <a:t>trekkepremiar</a:t>
            </a:r>
            <a:r>
              <a:rPr lang="nb-NO" sz="2600" dirty="0"/>
              <a:t>. Frekvens for utdeling av </a:t>
            </a:r>
            <a:r>
              <a:rPr lang="nb-NO" sz="2600" dirty="0" err="1"/>
              <a:t>premiar</a:t>
            </a:r>
            <a:r>
              <a:rPr lang="nb-NO" sz="2600" dirty="0"/>
              <a:t> er 1 gang per år.  Neste premiering vert då i Juli 2022.</a:t>
            </a:r>
          </a:p>
          <a:p>
            <a:pPr marL="0" indent="0">
              <a:buNone/>
            </a:pPr>
            <a:r>
              <a:rPr lang="nb-NO" sz="2600" dirty="0"/>
              <a:t>Det vart kjøpt inn nye, </a:t>
            </a:r>
            <a:r>
              <a:rPr lang="nb-NO" sz="2600" dirty="0" err="1"/>
              <a:t>meir</a:t>
            </a:r>
            <a:r>
              <a:rPr lang="nb-NO" sz="2600" dirty="0"/>
              <a:t> solide </a:t>
            </a:r>
            <a:r>
              <a:rPr lang="nb-NO" sz="2600" dirty="0" err="1"/>
              <a:t>kassar</a:t>
            </a:r>
            <a:r>
              <a:rPr lang="nb-NO" sz="2600" dirty="0"/>
              <a:t> med fjørbelasta lokk til forrige sesong. Har </a:t>
            </a:r>
            <a:r>
              <a:rPr lang="nb-NO" sz="2600" dirty="0" err="1"/>
              <a:t>enno</a:t>
            </a:r>
            <a:r>
              <a:rPr lang="nb-NO" sz="2600" dirty="0"/>
              <a:t> </a:t>
            </a:r>
            <a:r>
              <a:rPr lang="nb-NO" sz="2600" dirty="0" err="1"/>
              <a:t>ikkje</a:t>
            </a:r>
            <a:r>
              <a:rPr lang="nb-NO" sz="2600" dirty="0"/>
              <a:t> fått </a:t>
            </a:r>
            <a:r>
              <a:rPr lang="nb-NO" sz="2600" dirty="0" err="1"/>
              <a:t>nokon</a:t>
            </a:r>
            <a:r>
              <a:rPr lang="nb-NO" sz="2600" dirty="0"/>
              <a:t> </a:t>
            </a:r>
            <a:r>
              <a:rPr lang="nb-NO" sz="2600" dirty="0" err="1"/>
              <a:t>tilbakemeldingar</a:t>
            </a:r>
            <a:r>
              <a:rPr lang="nb-NO" sz="2600" dirty="0"/>
              <a:t> på at </a:t>
            </a:r>
            <a:r>
              <a:rPr lang="nb-NO" sz="2600" dirty="0" err="1"/>
              <a:t>dei</a:t>
            </a:r>
            <a:r>
              <a:rPr lang="nb-NO" sz="2600" dirty="0"/>
              <a:t> </a:t>
            </a:r>
            <a:r>
              <a:rPr lang="nb-NO" sz="2600" dirty="0" err="1"/>
              <a:t>ikkje</a:t>
            </a:r>
            <a:r>
              <a:rPr lang="nb-NO" sz="2600" dirty="0"/>
              <a:t> lever opp til </a:t>
            </a:r>
            <a:r>
              <a:rPr lang="nb-NO" sz="2600" dirty="0" err="1"/>
              <a:t>forventningane</a:t>
            </a:r>
            <a:r>
              <a:rPr lang="nb-NO" sz="2600" dirty="0"/>
              <a:t>!!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670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51215-D801-4015-AC3B-239FCCCCA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" y="95416"/>
            <a:ext cx="12006469" cy="6663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600" b="1" dirty="0" err="1"/>
              <a:t>Badnakassane</a:t>
            </a:r>
            <a:endParaRPr lang="nb-NO" sz="2600" b="1" dirty="0"/>
          </a:p>
          <a:p>
            <a:pPr marL="0" indent="0">
              <a:buNone/>
            </a:pPr>
            <a:r>
              <a:rPr lang="nb-NO" sz="2600" dirty="0"/>
              <a:t>Dei 3 </a:t>
            </a:r>
            <a:r>
              <a:rPr lang="nb-NO" sz="2600" dirty="0" err="1"/>
              <a:t>postkassar</a:t>
            </a:r>
            <a:r>
              <a:rPr lang="nb-NO" sz="2600" dirty="0"/>
              <a:t> som vart montert opp har vært flittig besøkt.</a:t>
            </a:r>
          </a:p>
          <a:p>
            <a:pPr marL="0" indent="0">
              <a:buNone/>
            </a:pPr>
            <a:r>
              <a:rPr lang="nb-NO" sz="2600" dirty="0" err="1"/>
              <a:t>Desse</a:t>
            </a:r>
            <a:r>
              <a:rPr lang="nb-NO" sz="2600" dirty="0"/>
              <a:t> er utstyrt med bok og </a:t>
            </a:r>
            <a:r>
              <a:rPr lang="nb-NO" sz="2600" dirty="0" err="1"/>
              <a:t>ein</a:t>
            </a:r>
            <a:r>
              <a:rPr lang="nb-NO" sz="2600" dirty="0"/>
              <a:t> overraskelse.</a:t>
            </a:r>
          </a:p>
          <a:p>
            <a:pPr marL="0" indent="0">
              <a:buNone/>
            </a:pPr>
            <a:r>
              <a:rPr lang="nb-NO" sz="2600" dirty="0"/>
              <a:t>Solfrid Himle har tatt på seg ansvaret med </a:t>
            </a:r>
            <a:r>
              <a:rPr lang="nb-NO" sz="2600" dirty="0" err="1"/>
              <a:t>desse</a:t>
            </a:r>
            <a:r>
              <a:rPr lang="nb-NO" sz="2600" dirty="0"/>
              <a:t> </a:t>
            </a:r>
            <a:r>
              <a:rPr lang="nb-NO" sz="2600" dirty="0" err="1"/>
              <a:t>kassane</a:t>
            </a:r>
            <a:r>
              <a:rPr lang="nb-NO" sz="2600" dirty="0"/>
              <a:t> og fyller stadig på. </a:t>
            </a:r>
            <a:r>
              <a:rPr lang="nb-NO" sz="2600" dirty="0" err="1"/>
              <a:t>Noko</a:t>
            </a:r>
            <a:r>
              <a:rPr lang="nb-NO" sz="2600" dirty="0"/>
              <a:t> som andre også gjør. Kjempe bra!!   Plasseringa av </a:t>
            </a:r>
            <a:r>
              <a:rPr lang="nb-NO" sz="2600" dirty="0" err="1"/>
              <a:t>kassane</a:t>
            </a:r>
            <a:r>
              <a:rPr lang="nb-NO" sz="26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600" dirty="0"/>
              <a:t>Lyseblå - Ved stien opp mot </a:t>
            </a:r>
            <a:r>
              <a:rPr lang="nb-NO" sz="2600" dirty="0" err="1"/>
              <a:t>Skamdalshorgi</a:t>
            </a:r>
            <a:r>
              <a:rPr lang="nb-NO" sz="2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600" dirty="0"/>
              <a:t>Rosa - Oppe i </a:t>
            </a:r>
            <a:r>
              <a:rPr lang="nb-NO" sz="2600" dirty="0" err="1"/>
              <a:t>storåsen</a:t>
            </a:r>
            <a:r>
              <a:rPr lang="nb-NO" sz="2600" dirty="0"/>
              <a:t>, ved ei disse/huske.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600" dirty="0"/>
              <a:t>Grå – Opp første berget mot </a:t>
            </a:r>
            <a:r>
              <a:rPr lang="nb-NO" sz="2600" dirty="0" err="1"/>
              <a:t>horgastølen</a:t>
            </a:r>
            <a:r>
              <a:rPr lang="nb-NO" sz="2600" dirty="0"/>
              <a:t>.</a:t>
            </a:r>
          </a:p>
          <a:p>
            <a:pPr marL="0" indent="0">
              <a:buNone/>
            </a:pPr>
            <a:r>
              <a:rPr lang="nb-NO" sz="2600" dirty="0"/>
              <a:t>Har ei kasse til som var planen å sette opp ved Grønli Gard.</a:t>
            </a:r>
          </a:p>
          <a:p>
            <a:pPr marL="0" indent="0">
              <a:buNone/>
            </a:pPr>
            <a:r>
              <a:rPr lang="nb-NO" sz="2600" dirty="0"/>
              <a:t>Mulig vi kan få plassert denne ut ila av året.</a:t>
            </a:r>
          </a:p>
          <a:p>
            <a:pPr marL="0" indent="0">
              <a:buNone/>
            </a:pPr>
            <a:endParaRPr lang="nb-NO" sz="2600" b="1" dirty="0"/>
          </a:p>
          <a:p>
            <a:pPr marL="0" indent="0">
              <a:buNone/>
            </a:pPr>
            <a:r>
              <a:rPr lang="nb-NO" sz="2600" dirty="0"/>
              <a:t>Det har vært </a:t>
            </a:r>
            <a:r>
              <a:rPr lang="nb-NO" sz="2600" dirty="0" err="1"/>
              <a:t>fleire</a:t>
            </a:r>
            <a:r>
              <a:rPr lang="nb-NO" sz="2600" dirty="0"/>
              <a:t> </a:t>
            </a:r>
            <a:r>
              <a:rPr lang="nb-NO" sz="2600" dirty="0" err="1"/>
              <a:t>turar</a:t>
            </a:r>
            <a:r>
              <a:rPr lang="nb-NO" sz="2600" dirty="0"/>
              <a:t> med store og små til </a:t>
            </a:r>
            <a:r>
              <a:rPr lang="nb-NO" sz="2600" dirty="0" err="1"/>
              <a:t>desse</a:t>
            </a:r>
            <a:r>
              <a:rPr lang="nb-NO" sz="2600" dirty="0"/>
              <a:t> </a:t>
            </a:r>
          </a:p>
          <a:p>
            <a:pPr marL="0" indent="0">
              <a:buNone/>
            </a:pPr>
            <a:r>
              <a:rPr lang="nb-NO" sz="2600" dirty="0" err="1"/>
              <a:t>kassane</a:t>
            </a:r>
            <a:r>
              <a:rPr lang="nb-NO" sz="2600" dirty="0"/>
              <a:t>. Kjekke </a:t>
            </a:r>
            <a:r>
              <a:rPr lang="nb-NO" sz="2600" dirty="0" err="1"/>
              <a:t>turar</a:t>
            </a:r>
            <a:r>
              <a:rPr lang="nb-NO" sz="2600" dirty="0"/>
              <a:t> med </a:t>
            </a:r>
            <a:r>
              <a:rPr lang="nb-NO" sz="2600" dirty="0" err="1"/>
              <a:t>noko</a:t>
            </a:r>
            <a:r>
              <a:rPr lang="nb-NO" sz="2600" dirty="0"/>
              <a:t> ekstra som belønning i form</a:t>
            </a:r>
          </a:p>
          <a:p>
            <a:pPr marL="0" indent="0">
              <a:buNone/>
            </a:pPr>
            <a:r>
              <a:rPr lang="nb-NO" sz="2600" dirty="0"/>
              <a:t>av gaver fra Sparebanken Vest.</a:t>
            </a:r>
          </a:p>
          <a:p>
            <a:pPr marL="0" indent="0">
              <a:buNone/>
            </a:pPr>
            <a:endParaRPr lang="nb-NO" sz="2600" b="1" dirty="0"/>
          </a:p>
          <a:p>
            <a:pPr marL="0" indent="0">
              <a:buNone/>
            </a:pPr>
            <a:endParaRPr lang="nb-NO" sz="2600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B34B853D-CF2C-4223-91BA-BA83AA006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67" y="2311271"/>
            <a:ext cx="3408359" cy="444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0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B82E2D-5822-450E-85CC-AE5EDD01E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picture containing grass, outdoor, tree, plant&#10;&#10;Description automatically generated">
            <a:extLst>
              <a:ext uri="{FF2B5EF4-FFF2-40B4-BE49-F238E27FC236}">
                <a16:creationId xmlns:a16="http://schemas.microsoft.com/office/drawing/2014/main" id="{09FB91BC-8348-488B-B3B7-6FCCC0423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067"/>
          <a:stretch/>
        </p:blipFill>
        <p:spPr>
          <a:xfrm>
            <a:off x="2" y="10"/>
            <a:ext cx="4063593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C24308-B59D-456F-84A2-A0A7791B88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" r="-2" b="2926"/>
          <a:stretch/>
        </p:blipFill>
        <p:spPr>
          <a:xfrm>
            <a:off x="4064204" y="10"/>
            <a:ext cx="4063593" cy="6857990"/>
          </a:xfrm>
          <a:prstGeom prst="rect">
            <a:avLst/>
          </a:prstGeom>
        </p:spPr>
      </p:pic>
      <p:pic>
        <p:nvPicPr>
          <p:cNvPr id="5" name="Picture 4" descr="A picture containing outdoor, grass, nature, mountain&#10;&#10;Description automatically generated">
            <a:extLst>
              <a:ext uri="{FF2B5EF4-FFF2-40B4-BE49-F238E27FC236}">
                <a16:creationId xmlns:a16="http://schemas.microsoft.com/office/drawing/2014/main" id="{BCBB44EE-6CF0-4AA5-B4B6-122A9F3F57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5" r="17055"/>
          <a:stretch/>
        </p:blipFill>
        <p:spPr>
          <a:xfrm>
            <a:off x="8128407" y="10"/>
            <a:ext cx="40635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9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C5824-1860-4835-AB5F-A6C68F874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71" y="159026"/>
            <a:ext cx="11942859" cy="6575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b="1" dirty="0"/>
              <a:t>Skamdalsvegen Veglag</a:t>
            </a:r>
            <a:endParaRPr lang="nb-NO" sz="1800" dirty="0"/>
          </a:p>
          <a:p>
            <a:pPr marL="0" indent="0">
              <a:buNone/>
            </a:pPr>
            <a:r>
              <a:rPr lang="nb-NO" sz="1800" dirty="0"/>
              <a:t>Vi har også i 2022 hatt et godt samarbeid med </a:t>
            </a:r>
            <a:r>
              <a:rPr lang="nb-NO" sz="1800" dirty="0" err="1"/>
              <a:t>Vegstyret</a:t>
            </a:r>
            <a:r>
              <a:rPr lang="nb-NO" sz="1800" dirty="0"/>
              <a:t> i Skamdalsvegen. </a:t>
            </a:r>
          </a:p>
          <a:p>
            <a:pPr marL="0" indent="0">
              <a:buNone/>
            </a:pPr>
            <a:r>
              <a:rPr lang="nb-NO" sz="1800" dirty="0"/>
              <a:t>Den årlige vedlikeholdsavgiften indeksreguleres på lik linje med festekontraktene.</a:t>
            </a:r>
          </a:p>
          <a:p>
            <a:pPr marL="0" indent="0">
              <a:buNone/>
            </a:pPr>
            <a:r>
              <a:rPr lang="nb-NO" sz="1800" dirty="0"/>
              <a:t>Det er ønske fra Veglaget at det vert laga nye </a:t>
            </a:r>
            <a:r>
              <a:rPr lang="nb-NO" sz="1800" dirty="0" err="1"/>
              <a:t>parkeringslappar</a:t>
            </a:r>
            <a:r>
              <a:rPr lang="nb-NO" sz="1800" dirty="0"/>
              <a:t> til </a:t>
            </a:r>
            <a:r>
              <a:rPr lang="nb-NO" sz="1800" dirty="0" err="1"/>
              <a:t>hytteeigararane</a:t>
            </a:r>
            <a:r>
              <a:rPr lang="nb-NO" sz="1800" dirty="0"/>
              <a:t>.</a:t>
            </a:r>
          </a:p>
          <a:p>
            <a:pPr marL="0" indent="0">
              <a:buNone/>
            </a:pPr>
            <a:r>
              <a:rPr lang="nb-NO" sz="1800" dirty="0"/>
              <a:t> </a:t>
            </a:r>
            <a:r>
              <a:rPr lang="nb-NO" sz="1800" b="1" dirty="0"/>
              <a:t> </a:t>
            </a:r>
            <a:endParaRPr lang="nb-NO" sz="1800" dirty="0"/>
          </a:p>
          <a:p>
            <a:pPr marL="0" indent="0">
              <a:buNone/>
            </a:pPr>
            <a:r>
              <a:rPr lang="nb-NO" sz="1800" b="1" dirty="0"/>
              <a:t>Nettsiden </a:t>
            </a:r>
            <a:r>
              <a:rPr lang="nb-NO" sz="1800" b="1" u="sng" dirty="0">
                <a:hlinkClick r:id="rId2"/>
              </a:rPr>
              <a:t>www.stuaset.no</a:t>
            </a:r>
            <a:r>
              <a:rPr lang="nb-NO" sz="1800" b="1" dirty="0"/>
              <a:t> og </a:t>
            </a:r>
            <a:r>
              <a:rPr lang="nb-NO" sz="1800" b="1" dirty="0" err="1"/>
              <a:t>Facebookgruppen</a:t>
            </a:r>
            <a:r>
              <a:rPr lang="nb-NO" sz="1800" b="1" dirty="0"/>
              <a:t> </a:t>
            </a:r>
            <a:r>
              <a:rPr lang="nb-NO" sz="1800" b="1" dirty="0" err="1"/>
              <a:t>Stuaset</a:t>
            </a:r>
            <a:r>
              <a:rPr lang="nb-NO" sz="1800" b="1" dirty="0"/>
              <a:t> </a:t>
            </a:r>
            <a:endParaRPr lang="nb-NO" sz="1800" dirty="0"/>
          </a:p>
          <a:p>
            <a:pPr marL="0" indent="0">
              <a:buNone/>
            </a:pPr>
            <a:r>
              <a:rPr lang="nb-NO" sz="1800" dirty="0"/>
              <a:t>Informasjon fra Velforeningens styre publiseres via mail og/eller på nettsiden </a:t>
            </a:r>
            <a:r>
              <a:rPr lang="nb-NO" sz="1800" u="sng" dirty="0">
                <a:hlinkClick r:id="rId2"/>
              </a:rPr>
              <a:t>www.stuaset.no</a:t>
            </a:r>
            <a:r>
              <a:rPr lang="nb-NO" sz="1800" dirty="0"/>
              <a:t> og i lukket </a:t>
            </a:r>
            <a:r>
              <a:rPr lang="nb-NO" sz="1800" dirty="0" err="1"/>
              <a:t>facebook</a:t>
            </a:r>
            <a:r>
              <a:rPr lang="nb-NO" sz="1800" dirty="0"/>
              <a:t> gruppe.  Gruppen har </a:t>
            </a:r>
            <a:r>
              <a:rPr lang="nb-NO" sz="1800" dirty="0" err="1"/>
              <a:t>no</a:t>
            </a:r>
            <a:r>
              <a:rPr lang="nb-NO" sz="1800" dirty="0"/>
              <a:t>  568 medlemmer (29/1-22). Link: </a:t>
            </a:r>
            <a:r>
              <a:rPr lang="nb-NO" sz="1800" u="sng" dirty="0">
                <a:hlinkClick r:id="rId3"/>
              </a:rPr>
              <a:t>https://www.facebook.com/groups/1530050787281482/</a:t>
            </a:r>
            <a:r>
              <a:rPr lang="nb-NO" sz="1800" dirty="0"/>
              <a:t> 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b="1" dirty="0"/>
              <a:t>Påskerennet 2021</a:t>
            </a:r>
            <a:endParaRPr lang="nb-NO" sz="1800" dirty="0"/>
          </a:p>
          <a:p>
            <a:pPr marL="0" indent="0">
              <a:buNone/>
            </a:pPr>
            <a:r>
              <a:rPr lang="nb-NO" sz="1800" dirty="0"/>
              <a:t>Grunna Covid-19 og mangel på folk som kunne </a:t>
            </a:r>
            <a:r>
              <a:rPr lang="nb-NO" sz="1800" dirty="0" err="1"/>
              <a:t>arrangera</a:t>
            </a:r>
            <a:r>
              <a:rPr lang="nb-NO" sz="1800" dirty="0"/>
              <a:t> så valgte styret å </a:t>
            </a:r>
            <a:r>
              <a:rPr lang="nb-NO" sz="1800" dirty="0" err="1"/>
              <a:t>avlysa</a:t>
            </a:r>
            <a:r>
              <a:rPr lang="nb-NO" sz="1800" dirty="0"/>
              <a:t> årets påskerenn.</a:t>
            </a:r>
          </a:p>
          <a:p>
            <a:pPr marL="0" indent="0">
              <a:buNone/>
            </a:pPr>
            <a:r>
              <a:rPr lang="nb-NO" sz="1800" dirty="0"/>
              <a:t>Det er planer om å lage </a:t>
            </a:r>
            <a:r>
              <a:rPr lang="nb-NO" sz="1800" dirty="0" err="1"/>
              <a:t>ein</a:t>
            </a:r>
            <a:r>
              <a:rPr lang="nb-NO" sz="1800" dirty="0"/>
              <a:t> </a:t>
            </a:r>
            <a:r>
              <a:rPr lang="nb-NO" sz="1800" dirty="0" err="1"/>
              <a:t>komitè</a:t>
            </a:r>
            <a:r>
              <a:rPr lang="nb-NO" sz="1800" dirty="0"/>
              <a:t> som kan arrangere påskerennet framover.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Fiskekonkurranse</a:t>
            </a:r>
          </a:p>
          <a:p>
            <a:pPr marL="0" indent="0">
              <a:buNone/>
            </a:pPr>
            <a:r>
              <a:rPr lang="nb-NO" sz="1800" dirty="0"/>
              <a:t>Det vart i år og arrangert fiskekonkurranse i grønlivatnet.</a:t>
            </a:r>
          </a:p>
          <a:p>
            <a:pPr marL="0" indent="0">
              <a:buNone/>
            </a:pPr>
            <a:r>
              <a:rPr lang="nb-NO" sz="1800" dirty="0" err="1"/>
              <a:t>Fleire</a:t>
            </a:r>
            <a:r>
              <a:rPr lang="nb-NO" sz="1800" dirty="0"/>
              <a:t> ivrige var med og </a:t>
            </a:r>
            <a:r>
              <a:rPr lang="nb-NO" sz="1800" dirty="0" err="1"/>
              <a:t>mykje</a:t>
            </a:r>
            <a:r>
              <a:rPr lang="nb-NO" sz="1800" dirty="0"/>
              <a:t> fisk vart tatt opp. Kan se ut til at oppfiskinga begynner å hjelpe, då det vert tatt fisk av bra størrelse. Tidsrommet for fiskekonkurransen må muligens </a:t>
            </a:r>
            <a:r>
              <a:rPr lang="nb-NO" sz="1800" dirty="0" err="1"/>
              <a:t>utvidast</a:t>
            </a:r>
            <a:r>
              <a:rPr lang="nb-NO" sz="1800" dirty="0"/>
              <a:t> for neste gang.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4745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79A9-73A9-4BFD-B65D-41CBFB180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7" y="103367"/>
            <a:ext cx="11950810" cy="66790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400" b="1" dirty="0"/>
              <a:t>Våre bossbuer</a:t>
            </a:r>
          </a:p>
          <a:p>
            <a:pPr marL="0" indent="0">
              <a:buNone/>
            </a:pPr>
            <a:r>
              <a:rPr lang="nb-NO" sz="2400" dirty="0"/>
              <a:t>Det er framleis </a:t>
            </a:r>
            <a:r>
              <a:rPr lang="nb-NO" sz="2400" dirty="0" err="1"/>
              <a:t>utfordringar</a:t>
            </a:r>
            <a:r>
              <a:rPr lang="nb-NO" sz="2400" dirty="0"/>
              <a:t> knytta til at ikke alle klarer å forholde seg til skikk og bruk for avhending av boss i bossbuene. Styret har lagt ut anmodning på </a:t>
            </a:r>
            <a:r>
              <a:rPr lang="nb-NO" sz="2400" dirty="0" err="1"/>
              <a:t>facebookgruppen</a:t>
            </a:r>
            <a:r>
              <a:rPr lang="nb-NO" sz="2400" dirty="0"/>
              <a:t> om at folk må skjerpe seg. Husk at det KUN er restavfall, plast og papir som skal leveres i bossbuene! Ordningen med bossbuer i hytteområdet er ifølge IHM den </a:t>
            </a:r>
            <a:r>
              <a:rPr lang="nb-NO" sz="2400" dirty="0" err="1"/>
              <a:t>einaste</a:t>
            </a:r>
            <a:r>
              <a:rPr lang="nb-NO" sz="2400" dirty="0"/>
              <a:t> av sitt slag i Voss Herad og ordninga kan de velge å avvikle når som helst.  Om det </a:t>
            </a:r>
            <a:r>
              <a:rPr lang="nb-NO" sz="2400" dirty="0" err="1"/>
              <a:t>manglar</a:t>
            </a:r>
            <a:r>
              <a:rPr lang="nb-NO" sz="2400" dirty="0"/>
              <a:t> lys i buene så gi </a:t>
            </a:r>
            <a:r>
              <a:rPr lang="nb-NO" sz="2400" dirty="0" err="1"/>
              <a:t>ein</a:t>
            </a:r>
            <a:r>
              <a:rPr lang="nb-NO" sz="2400" dirty="0"/>
              <a:t> lyd slik at vi kan få bytta batteriene.</a:t>
            </a:r>
          </a:p>
          <a:p>
            <a:pPr marL="0" indent="0">
              <a:buNone/>
            </a:pPr>
            <a:r>
              <a:rPr lang="nb-NO" sz="2400" dirty="0"/>
              <a:t>Døra på </a:t>
            </a:r>
            <a:r>
              <a:rPr lang="nb-NO" sz="2400" dirty="0" err="1"/>
              <a:t>Bossbu</a:t>
            </a:r>
            <a:r>
              <a:rPr lang="nb-NO" sz="2400" dirty="0"/>
              <a:t> 1 </a:t>
            </a:r>
            <a:r>
              <a:rPr lang="nb-NO" sz="2400" dirty="0" err="1"/>
              <a:t>fekk</a:t>
            </a:r>
            <a:r>
              <a:rPr lang="nb-NO" sz="2400" dirty="0"/>
              <a:t> seg </a:t>
            </a:r>
            <a:r>
              <a:rPr lang="nb-NO" sz="2400" dirty="0" err="1"/>
              <a:t>ein</a:t>
            </a:r>
            <a:r>
              <a:rPr lang="nb-NO" sz="2400" dirty="0"/>
              <a:t> </a:t>
            </a:r>
            <a:r>
              <a:rPr lang="nb-NO" sz="2400" dirty="0" err="1"/>
              <a:t>shine</a:t>
            </a:r>
            <a:r>
              <a:rPr lang="nb-NO" sz="2400" dirty="0"/>
              <a:t> med litt maling, </a:t>
            </a:r>
            <a:r>
              <a:rPr lang="nb-NO" sz="2400" dirty="0" err="1"/>
              <a:t>eit</a:t>
            </a:r>
            <a:r>
              <a:rPr lang="nb-NO" sz="2400" dirty="0"/>
              <a:t> stort vepsebol inne i </a:t>
            </a:r>
            <a:r>
              <a:rPr lang="nb-NO" sz="2400" dirty="0" err="1"/>
              <a:t>bossbua</a:t>
            </a:r>
            <a:r>
              <a:rPr lang="nb-NO" sz="2400" dirty="0"/>
              <a:t> gjorde at dette </a:t>
            </a:r>
            <a:r>
              <a:rPr lang="nb-NO" sz="2400" dirty="0" err="1"/>
              <a:t>ikkje</a:t>
            </a:r>
            <a:r>
              <a:rPr lang="nb-NO" sz="2400" dirty="0"/>
              <a:t> vart gjort i fjor. </a:t>
            </a:r>
            <a:r>
              <a:rPr lang="nb-NO" sz="3400" b="1" dirty="0"/>
              <a:t> </a:t>
            </a:r>
          </a:p>
          <a:p>
            <a:pPr marL="0" indent="0">
              <a:buNone/>
            </a:pPr>
            <a:r>
              <a:rPr lang="nb-NO" sz="2400" b="1" dirty="0"/>
              <a:t>Bru over elv ved Grønlivatnet .</a:t>
            </a:r>
          </a:p>
          <a:p>
            <a:pPr marL="0" indent="0">
              <a:buNone/>
            </a:pPr>
            <a:r>
              <a:rPr lang="nb-NO" sz="2400" dirty="0"/>
              <a:t>Styret hadde som mål å få til </a:t>
            </a:r>
            <a:r>
              <a:rPr lang="nb-NO" sz="2400" dirty="0" err="1"/>
              <a:t>ein</a:t>
            </a:r>
            <a:r>
              <a:rPr lang="nb-NO" sz="2400" dirty="0"/>
              <a:t> dugnad for å ferdigstille denne brua. Gamle telefonstolpar er flydd inn og materialer er </a:t>
            </a:r>
            <a:r>
              <a:rPr lang="nb-NO" sz="2400" dirty="0" err="1"/>
              <a:t>bært</a:t>
            </a:r>
            <a:r>
              <a:rPr lang="nb-NO" sz="2400" dirty="0"/>
              <a:t> opp. I løpet av Høst/vinter 2020/21 har elva tatt med seg </a:t>
            </a:r>
            <a:r>
              <a:rPr lang="nb-NO" sz="2400" dirty="0" err="1"/>
              <a:t>stokkane</a:t>
            </a:r>
            <a:r>
              <a:rPr lang="nb-NO" sz="2400" dirty="0"/>
              <a:t> nedover </a:t>
            </a:r>
            <a:r>
              <a:rPr lang="nb-NO" sz="2400" dirty="0" err="1"/>
              <a:t>ca</a:t>
            </a:r>
            <a:r>
              <a:rPr lang="nb-NO" sz="2400" dirty="0"/>
              <a:t> 50m, Trond Ågotnes og Are Flattun gjorde </a:t>
            </a:r>
            <a:r>
              <a:rPr lang="nb-NO" sz="2400" dirty="0" err="1"/>
              <a:t>eit</a:t>
            </a:r>
            <a:r>
              <a:rPr lang="nb-NO" sz="2400" dirty="0"/>
              <a:t> iherdig forsøk på å få </a:t>
            </a:r>
            <a:r>
              <a:rPr lang="nb-NO" sz="2400" dirty="0" err="1"/>
              <a:t>stokkane</a:t>
            </a:r>
            <a:r>
              <a:rPr lang="nb-NO" sz="2400" dirty="0"/>
              <a:t> på plass igjen. Men </a:t>
            </a:r>
            <a:r>
              <a:rPr lang="nb-NO" sz="2400" dirty="0" err="1"/>
              <a:t>dei</a:t>
            </a:r>
            <a:r>
              <a:rPr lang="nb-NO" sz="2400" dirty="0"/>
              <a:t> måtte gi seg på tap. Håpet er å få gjennomført dette i 2022 med </a:t>
            </a:r>
            <a:r>
              <a:rPr lang="nb-NO" sz="2400" dirty="0" err="1"/>
              <a:t>ein</a:t>
            </a:r>
            <a:r>
              <a:rPr lang="nb-NO" sz="2400" dirty="0"/>
              <a:t> større dugnadsgjeng </a:t>
            </a:r>
            <a:r>
              <a:rPr lang="nb-NO" sz="2400" dirty="0" err="1"/>
              <a:t>event</a:t>
            </a:r>
            <a:r>
              <a:rPr lang="nb-NO" sz="2400" dirty="0"/>
              <a:t> å få flydd </a:t>
            </a:r>
            <a:r>
              <a:rPr lang="nb-NO" sz="2400" dirty="0" err="1"/>
              <a:t>desse</a:t>
            </a:r>
            <a:r>
              <a:rPr lang="nb-NO" sz="2400" dirty="0"/>
              <a:t> opp igjen.</a:t>
            </a:r>
          </a:p>
          <a:p>
            <a:pPr marL="0" indent="0">
              <a:buNone/>
            </a:pPr>
            <a:r>
              <a:rPr lang="nb-NO" sz="2400" b="1" dirty="0"/>
              <a:t>Sporsatte skiløyper</a:t>
            </a:r>
          </a:p>
          <a:p>
            <a:pPr marL="0" indent="0">
              <a:buNone/>
            </a:pPr>
            <a:r>
              <a:rPr lang="nb-NO" sz="2400" dirty="0"/>
              <a:t>På årsmøtet i fjor vart det beslutta å gå videre med å få sporsatte skiløyper. Kristian </a:t>
            </a:r>
            <a:r>
              <a:rPr lang="nb-NO" sz="2400" dirty="0" err="1"/>
              <a:t>Longvastøl</a:t>
            </a:r>
            <a:r>
              <a:rPr lang="nb-NO" sz="2400" dirty="0"/>
              <a:t> sa seg villig til å lede ei gruppe. I oktober i fjor hadde gruppa ei befaring i hyttefeltet. Prøver å få til sporsatte løyper i hyttefeltet når det er snø til dette, for eksempel rundt vinterferien. Vil då bruke utstyr som </a:t>
            </a:r>
            <a:r>
              <a:rPr lang="nb-NO" sz="2400" dirty="0" err="1"/>
              <a:t>Stuaset</a:t>
            </a:r>
            <a:r>
              <a:rPr lang="nb-NO" sz="2400" dirty="0"/>
              <a:t> Velforening allerede har og vert utført sammen med </a:t>
            </a:r>
            <a:r>
              <a:rPr lang="nb-NO" sz="2400" dirty="0" err="1"/>
              <a:t>grunneigarar</a:t>
            </a:r>
            <a:r>
              <a:rPr lang="nb-NO" sz="2400" dirty="0"/>
              <a:t>. Info vert lagt ut.</a:t>
            </a:r>
          </a:p>
          <a:p>
            <a:pPr marL="0" indent="0">
              <a:buNone/>
            </a:pPr>
            <a:r>
              <a:rPr lang="nb-NO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57741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02f74cf1-ae9f-400d-bc52-3bcd3a9e177f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005BAB16E3834FA0FC3C4DC5476EB6" ma:contentTypeVersion="16" ma:contentTypeDescription="Create a new document." ma:contentTypeScope="" ma:versionID="e102457a0cd219dff440c7f686d10f8f">
  <xsd:schema xmlns:xsd="http://www.w3.org/2001/XMLSchema" xmlns:xs="http://www.w3.org/2001/XMLSchema" xmlns:p="http://schemas.microsoft.com/office/2006/metadata/properties" xmlns:ns3="97315dea-c1a0-4b38-a137-9216b09e3931" xmlns:ns4="f9d37deb-03f6-4f8b-b750-62d146eb02c9" targetNamespace="http://schemas.microsoft.com/office/2006/metadata/properties" ma:root="true" ma:fieldsID="c55282b9b0d1f716e17a528a58d95af0" ns3:_="" ns4:_="">
    <xsd:import namespace="97315dea-c1a0-4b38-a137-9216b09e3931"/>
    <xsd:import namespace="f9d37deb-03f6-4f8b-b750-62d146eb02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15dea-c1a0-4b38-a137-9216b09e3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37deb-03f6-4f8b-b750-62d146eb02c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DA5F83-53AB-4E49-8EB1-4415A47EC18C}">
  <ds:schemaRefs>
    <ds:schemaRef ds:uri="http://purl.org/dc/terms/"/>
    <ds:schemaRef ds:uri="http://schemas.openxmlformats.org/package/2006/metadata/core-properties"/>
    <ds:schemaRef ds:uri="97315dea-c1a0-4b38-a137-9216b09e3931"/>
    <ds:schemaRef ds:uri="http://schemas.microsoft.com/office/2006/documentManagement/types"/>
    <ds:schemaRef ds:uri="f9d37deb-03f6-4f8b-b750-62d146eb02c9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C625109-54B4-4B5C-B24A-2FCFDC63ED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B85851-464D-4890-93B5-69ED536ECB7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E9116E67-9B99-48A2-9F64-9A51758A5C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315dea-c1a0-4b38-a137-9216b09e3931"/>
    <ds:schemaRef ds:uri="f9d37deb-03f6-4f8b-b750-62d146eb02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17035</TotalTime>
  <Words>1141</Words>
  <Application>Microsoft Office PowerPoint</Application>
  <PresentationFormat>Widescreen</PresentationFormat>
  <Paragraphs>93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Office Theme</vt:lpstr>
      <vt:lpstr>PowerPoint-presentasjon</vt:lpstr>
      <vt:lpstr>Dagsorden:</vt:lpstr>
      <vt:lpstr>PowerPoint-presentasjon</vt:lpstr>
      <vt:lpstr>2 Årsmelding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Kartlegging av interesse for Elbil-lading og skiløyper på Stuaset</vt:lpstr>
      <vt:lpstr>Kartlegging av interesse for Elbil-lading og skiløyper på Stuaset</vt:lpstr>
      <vt:lpstr>3 Reknskap</vt:lpstr>
      <vt:lpstr>4 Valg</vt:lpstr>
      <vt:lpstr>5 Innkomne saker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 Flattun</dc:creator>
  <cp:lastModifiedBy>Hans S. Rohde</cp:lastModifiedBy>
  <cp:revision>13</cp:revision>
  <dcterms:created xsi:type="dcterms:W3CDTF">2021-02-25T17:40:04Z</dcterms:created>
  <dcterms:modified xsi:type="dcterms:W3CDTF">2022-02-27T16:28:35Z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0x010100FA005BAB16E3834FA0FC3C4DC5476EB6</vt:lpwstr>
  </property>
</Properties>
</file>